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417" r:id="rId3"/>
    <p:sldId id="435" r:id="rId4"/>
    <p:sldId id="436" r:id="rId5"/>
    <p:sldId id="422" r:id="rId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3792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364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284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293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2229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480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223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1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626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812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569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F4B93-1B56-4A5B-880E-125279547623}" type="datetimeFigureOut">
              <a:rPr lang="nl-NL" smtClean="0"/>
              <a:pPr/>
              <a:t>9-4-2017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27C5A-5A78-4B34-A521-DB3355B06FC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151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TJ-DqKyRxQ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3.jpg"/><Relationship Id="rId7" Type="http://schemas.openxmlformats.org/officeDocument/2006/relationships/image" Target="../media/image1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302791"/>
            <a:ext cx="8712968" cy="1470025"/>
          </a:xfrm>
        </p:spPr>
        <p:txBody>
          <a:bodyPr>
            <a:noAutofit/>
          </a:bodyPr>
          <a:lstStyle/>
          <a:p>
            <a:r>
              <a:rPr lang="nl-NL" sz="4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Jongeren laten zich horen</a:t>
            </a:r>
            <a:endParaRPr lang="nl-NL" sz="4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547664" y="5805263"/>
            <a:ext cx="6745382" cy="694928"/>
          </a:xfrm>
        </p:spPr>
        <p:txBody>
          <a:bodyPr>
            <a:noAutofit/>
          </a:bodyPr>
          <a:lstStyle/>
          <a:p>
            <a:r>
              <a:rPr lang="nl-N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Cultuur en mentaliteit na 1945</a:t>
            </a:r>
            <a:endParaRPr lang="nl-NL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805263"/>
            <a:ext cx="695503" cy="69550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901" y="1556792"/>
            <a:ext cx="5099209" cy="4249341"/>
          </a:xfrm>
          <a:prstGeom prst="rect">
            <a:avLst/>
          </a:prstGeom>
        </p:spPr>
      </p:pic>
      <p:sp>
        <p:nvSpPr>
          <p:cNvPr id="3" name="Explosie 2 2"/>
          <p:cNvSpPr/>
          <p:nvPr/>
        </p:nvSpPr>
        <p:spPr>
          <a:xfrm>
            <a:off x="4139952" y="4509120"/>
            <a:ext cx="1584176" cy="86409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16+</a:t>
            </a:r>
            <a:endParaRPr lang="nl-NL" sz="1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44624"/>
            <a:ext cx="8243413" cy="1152939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Jaren ’60: </a:t>
            </a:r>
            <a:r>
              <a:rPr lang="nl-N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jongerencultuur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174022" y="1511316"/>
            <a:ext cx="48300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Economische groei</a:t>
            </a:r>
            <a:endParaRPr lang="nl-NL" sz="2400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 smtClean="0"/>
              <a:t>Luxe </a:t>
            </a:r>
            <a:r>
              <a:rPr lang="nl-NL" sz="2400" b="1" dirty="0" smtClean="0"/>
              <a:t>artikelen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Zelfstandigheid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Eigen cultuur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Afzetten tegen ouders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912" y="2812752"/>
            <a:ext cx="4352465" cy="346124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3837329" cy="525714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78701"/>
            <a:ext cx="5573905" cy="416481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17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Jaren ’60: </a:t>
            </a:r>
            <a:r>
              <a:rPr lang="nl-N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jongerencultuur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20" y="1484784"/>
            <a:ext cx="3080857" cy="372154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236" y="2309509"/>
            <a:ext cx="2817868" cy="416481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124744"/>
            <a:ext cx="2320660" cy="297620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865730"/>
            <a:ext cx="2633248" cy="1988433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544" y="4200244"/>
            <a:ext cx="2429762" cy="2400605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174022" y="1196752"/>
            <a:ext cx="533408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400" b="1" dirty="0" smtClean="0"/>
              <a:t>Oorzaken: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Meer geld </a:t>
            </a:r>
            <a:r>
              <a:rPr lang="nl-NL" sz="2400" b="1" dirty="0" smtClean="0">
                <a:sym typeface="Wingdings" panose="05000000000000000000" pitchFamily="2" charset="2"/>
              </a:rPr>
              <a:t> luxe producten</a:t>
            </a:r>
            <a:endParaRPr lang="nl-NL" sz="2400" b="1" dirty="0" smtClean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Reclame 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Meer studenten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Minder toezicht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Amerikanisering</a:t>
            </a:r>
            <a:r>
              <a:rPr lang="nl-NL" sz="2400" b="1" dirty="0" smtClean="0"/>
              <a:t>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Ander gedrag overnemen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Anticonceptie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Meer seks vóór of zonder huwelijk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34" y="1727513"/>
            <a:ext cx="4085243" cy="30229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03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23528" y="44624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Identiteit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7" name="Afbeelding 6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169" y="2348880"/>
            <a:ext cx="3669965" cy="2752474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179512" y="2060848"/>
            <a:ext cx="50460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Jongeren vormen eigen groepen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Eigen normen, waarden en ideeën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Eigen kleding en gedragscode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400" b="1" dirty="0" smtClean="0"/>
              <a:t>Eigen leefstijl</a:t>
            </a:r>
          </a:p>
          <a:p>
            <a:pPr>
              <a:lnSpc>
                <a:spcPct val="150000"/>
              </a:lnSpc>
            </a:pPr>
            <a:r>
              <a:rPr lang="nl-NL" sz="2400" b="1" dirty="0" smtClean="0">
                <a:sym typeface="Wingdings" panose="05000000000000000000" pitchFamily="2" charset="2"/>
              </a:rPr>
              <a:t> </a:t>
            </a:r>
            <a:r>
              <a:rPr lang="nl-NL" sz="2400" b="1" dirty="0" smtClean="0"/>
              <a:t>Eigen </a:t>
            </a:r>
            <a:r>
              <a:rPr lang="nl-N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identiteit</a:t>
            </a:r>
            <a:r>
              <a:rPr lang="nl-NL" sz="2400" b="1" dirty="0" smtClean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330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160078"/>
            <a:ext cx="2182244" cy="181853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33043" y="188640"/>
            <a:ext cx="8603453" cy="1152939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Jongerencultuur</a:t>
            </a:r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 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5085184"/>
            <a:ext cx="3024336" cy="151216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4" y="2097799"/>
            <a:ext cx="3204558" cy="213103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7" y="3122631"/>
            <a:ext cx="3204558" cy="181853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30" y="4466320"/>
            <a:ext cx="2478085" cy="2131032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896821"/>
            <a:ext cx="2002143" cy="275631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778815"/>
            <a:ext cx="1899255" cy="18185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71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5929">
        <p:random/>
      </p:transition>
    </mc:Choice>
    <mc:Fallback xmlns="">
      <p:transition spd="slow" advTm="35929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9.6|4.4|9.3"/>
</p:tagLst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4182</TotalTime>
  <Words>73</Words>
  <Application>Microsoft Office PowerPoint</Application>
  <PresentationFormat>Diavoorstelling (4:3)</PresentationFormat>
  <Paragraphs>26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Broadway</vt:lpstr>
      <vt:lpstr>Calibri</vt:lpstr>
      <vt:lpstr>Wingdings</vt:lpstr>
      <vt:lpstr>Kantoorthema</vt:lpstr>
      <vt:lpstr>Jongeren laten zich horen</vt:lpstr>
      <vt:lpstr>Jaren ’60: jongerencultuur</vt:lpstr>
      <vt:lpstr>Jaren ’60: jongerencultuur</vt:lpstr>
      <vt:lpstr>Identiteit</vt:lpstr>
      <vt:lpstr>Jongerencultuur </vt:lpstr>
    </vt:vector>
  </TitlesOfParts>
  <Company>Over Betuwe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Claudio Ruffin</dc:creator>
  <cp:lastModifiedBy>Claudio Ruffin</cp:lastModifiedBy>
  <cp:revision>245</cp:revision>
  <dcterms:created xsi:type="dcterms:W3CDTF">2011-09-12T12:30:35Z</dcterms:created>
  <dcterms:modified xsi:type="dcterms:W3CDTF">2017-04-09T16:48:37Z</dcterms:modified>
</cp:coreProperties>
</file>